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7" r:id="rId5"/>
    <p:sldId id="32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82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Derivative </a:t>
            </a:r>
            <a:br>
              <a:rPr lang="en-US" dirty="0"/>
            </a:br>
            <a:r>
              <a:rPr lang="en-US" sz="2800" dirty="0" err="1"/>
              <a:t>Derivative</a:t>
            </a:r>
            <a:r>
              <a:rPr lang="en-US" sz="2800" dirty="0"/>
              <a:t> of a Power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8D19D84-E827-4D8C-9601-39C49E6C85C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88"/>
    </mc:Choice>
    <mc:Fallback>
      <p:transition spd="slow" advTm="95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of a Power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</p:spPr>
            <p:txBody>
              <a:bodyPr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1: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p>
                      </m:sSup>
                      <m:sSup>
                        <m:sSup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sup>
                          </m:s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</m:t>
                          </m:r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e>
                        <m: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3</m:t>
                          </m:r>
                        </m:sup>
                      </m:sSup>
                    </m:oMath>
                  </m:oMathPara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m:rPr>
                        <m:nor/>
                      </m:rP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−1)(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e>
                    </m:d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p>
                        </m:sSup>
                      </m:e>
                    </m:d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e>
                    </m:d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p>
                        </m:sSup>
                      </m:e>
                    </m:d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</m:t>
                    </m:r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)+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)]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(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)+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 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 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(12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−6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  <a:blipFill>
                <a:blip r:embed="rId4"/>
                <a:stretch>
                  <a:fillRect l="-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5D77976-9595-47CE-A4DD-2501E8A67408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247"/>
    </mc:Choice>
    <mc:Fallback>
      <p:transition spd="slow" advTm="552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of a Power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2: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=(</m:t>
                      </m:r>
                      <m:sSup>
                        <m:sSup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+1)</m:t>
                      </m:r>
                      <m:rad>
                        <m:radPr>
                          <m:degHide m:val="on"/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radPr>
                        <m:deg/>
                        <m:e>
                          <m:sSup>
                            <m:sSupPr>
                              <m:ctrlP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9</m:t>
                              </m:r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2</m:t>
                              </m:r>
                            </m:sup>
                          </m:s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−2</m:t>
                          </m:r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</m:rad>
                    </m:oMath>
                  </m:oMathPara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</m:d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e>
                        </m:d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</m:sup>
                    </m:sSup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9</m:t>
                            </m:r>
                            <m:sSup>
                              <m:sSupPr>
                                <m:ctrlP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+(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9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(18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−2)(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+1)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9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+(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9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(18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−2)(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+1)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9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9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9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−1)(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+1)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9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−2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e>
                    </m:d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</m:t>
                        </m:r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9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</m:t>
                    </m:r>
                    <m:d>
                      <m:d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18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US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d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+9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−1)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9</m:t>
                            </m:r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27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+9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e>
                    </m:d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27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+9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ad>
                          <m:radPr>
                            <m:degHide m:val="on"/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radPr>
                          <m:deg/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9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</m:rad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  <a:blipFill>
                <a:blip r:embed="rId4"/>
                <a:stretch>
                  <a:fillRect l="-926" t="-3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41FA80FA-68E1-45FC-AB9E-6D904AD8406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780650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6744"/>
    </mc:Choice>
    <mc:Fallback>
      <p:transition spd="slow" advTm="1067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of a Power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b="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3: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sSup>
                        <m:sSup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(3</m:t>
                          </m:r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+4)</m:t>
                          </m:r>
                        </m:e>
                        <m:sup>
                          <m:f>
                            <m:fPr>
                              <m:ctrlP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fPr>
                            <m:num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3</m:t>
                              </m:r>
                            </m:num>
                            <m:den>
                              <m:r>
                                <a:rPr lang="en-US" b="0" i="1" cap="none" smtClean="0">
                                  <a:solidFill>
                                    <a:schemeClr val="tx1"/>
                                  </a:solidFill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4</m:t>
                              </m:r>
                            </m:den>
                          </m:f>
                        </m:sup>
                      </m:sSup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(4</m:t>
                      </m:r>
                      <m:sSup>
                        <m:sSupPr>
                          <m:ctrlP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cap="none" smtClean="0">
                              <a:solidFill>
                                <a:schemeClr val="tx1"/>
                              </a:solidFill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cap="none" smtClean="0">
                          <a:solidFill>
                            <a:schemeClr val="tx1"/>
                          </a:solidFill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+8)</m:t>
                      </m:r>
                    </m:oMath>
                  </m:oMathPara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</m:e>
                    </m:d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</m:t>
                            </m:r>
                          </m:e>
                        </m:d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</m:sup>
                    </m:sSup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</m:d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+8</m:t>
                        </m:r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+8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(3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+4)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</m:sup>
                    </m:sSup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9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</m:e>
                    </m:d>
                    <m:d>
                      <m:d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+8</m:t>
                        </m:r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+8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+4</m:t>
                        </m:r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</m:t>
                    </m:r>
                    <m:d>
                      <m:d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9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+18</m:t>
                        </m:r>
                      </m:e>
                    </m:d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+(24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+32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)]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d>
                          <m:d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+4</m:t>
                            </m:r>
                          </m:e>
                        </m:d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</m:sup>
                    </m:sSup>
                    <m:d>
                      <m:d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33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32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+18</m:t>
                        </m:r>
                      </m:e>
                    </m:d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33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𝑥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+32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+18</m:t>
                        </m:r>
                      </m:num>
                      <m:den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d>
                              <m:d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d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+4</m:t>
                                </m:r>
                              </m:e>
                            </m:d>
                          </m:e>
                          <m:sup>
                            <m:f>
                              <m:f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396817" y="1082180"/>
                <a:ext cx="11183368" cy="5486399"/>
              </a:xfrm>
              <a:blipFill>
                <a:blip r:embed="rId4"/>
                <a:stretch>
                  <a:fillRect l="-92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5417E4B6-17D9-47D7-A67D-8804E5F00D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2328227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925"/>
    </mc:Choice>
    <mc:Fallback>
      <p:transition spd="slow" advTm="5192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53666</TotalTime>
  <Words>351</Words>
  <Application>Microsoft Office PowerPoint</Application>
  <PresentationFormat>Widescreen</PresentationFormat>
  <Paragraphs>39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Cambria Math</vt:lpstr>
      <vt:lpstr>Century Gothic</vt:lpstr>
      <vt:lpstr>Times New Roman</vt:lpstr>
      <vt:lpstr>Mesh</vt:lpstr>
      <vt:lpstr>Derivative  Derivative of a Power </vt:lpstr>
      <vt:lpstr>Derivative of a Power</vt:lpstr>
      <vt:lpstr>Derivative of a Power</vt:lpstr>
      <vt:lpstr>Derivative of a Power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363</cp:revision>
  <dcterms:created xsi:type="dcterms:W3CDTF">2019-08-29T21:54:18Z</dcterms:created>
  <dcterms:modified xsi:type="dcterms:W3CDTF">2020-08-22T14:57:33Z</dcterms:modified>
</cp:coreProperties>
</file>